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83" r:id="rId2"/>
    <p:sldId id="275" r:id="rId3"/>
    <p:sldId id="311" r:id="rId4"/>
    <p:sldId id="276" r:id="rId5"/>
    <p:sldId id="256" r:id="rId6"/>
    <p:sldId id="313" r:id="rId7"/>
    <p:sldId id="284" r:id="rId8"/>
    <p:sldId id="298" r:id="rId9"/>
    <p:sldId id="314" r:id="rId10"/>
    <p:sldId id="315" r:id="rId11"/>
    <p:sldId id="332" r:id="rId12"/>
    <p:sldId id="333" r:id="rId13"/>
    <p:sldId id="335" r:id="rId14"/>
    <p:sldId id="334" r:id="rId15"/>
    <p:sldId id="317" r:id="rId16"/>
    <p:sldId id="319" r:id="rId17"/>
    <p:sldId id="270" r:id="rId18"/>
    <p:sldId id="336" r:id="rId19"/>
    <p:sldId id="309" r:id="rId20"/>
    <p:sldId id="321" r:id="rId21"/>
    <p:sldId id="310" r:id="rId22"/>
    <p:sldId id="337" r:id="rId23"/>
    <p:sldId id="323" r:id="rId24"/>
    <p:sldId id="331" r:id="rId25"/>
    <p:sldId id="271" r:id="rId26"/>
    <p:sldId id="289" r:id="rId27"/>
    <p:sldId id="324" r:id="rId28"/>
    <p:sldId id="328" r:id="rId29"/>
    <p:sldId id="326" r:id="rId30"/>
    <p:sldId id="327" r:id="rId31"/>
    <p:sldId id="338" r:id="rId32"/>
    <p:sldId id="325" r:id="rId33"/>
    <p:sldId id="33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gray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03" autoAdjust="0"/>
    <p:restoredTop sz="99574" autoAdjust="0"/>
  </p:normalViewPr>
  <p:slideViewPr>
    <p:cSldViewPr snapToGrid="0" snapToObjects="1">
      <p:cViewPr varScale="1">
        <p:scale>
          <a:sx n="71" d="100"/>
          <a:sy n="71" d="100"/>
        </p:scale>
        <p:origin x="3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40EC7-4959-8741-B07F-5FC2A5EC1DF6}" type="datetimeFigureOut">
              <a:t>8.4.2015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FF1FD-C9D6-574B-8A91-6B48D12950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28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CDE85-D412-D64B-9ED1-960A03D6E500}" type="datetimeFigureOut">
              <a:t>8.4.2015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7BD4F-792C-1F4A-9378-5BD920AD85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86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Fyrsta 3D prentaða byssan: The Liberator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7BD4F-792C-1F4A-9378-5BD920AD85C7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14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s-I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16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0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9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21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1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8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8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5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6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s-I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2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834BA-CC56-9441-9324-ECDDE1BA5427}" type="datetimeFigureOut">
              <a:t>8.4.2015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CB-93BD-AA41-81AE-2C7B609ED17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8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656986" y="2514790"/>
            <a:ext cx="1828800" cy="1828800"/>
            <a:chOff x="8167077" y="114145"/>
            <a:chExt cx="853131" cy="853131"/>
          </a:xfrm>
        </p:grpSpPr>
        <p:sp>
          <p:nvSpPr>
            <p:cNvPr id="5" name="Oval 4"/>
            <p:cNvSpPr/>
            <p:nvPr/>
          </p:nvSpPr>
          <p:spPr>
            <a:xfrm>
              <a:off x="8201330" y="148398"/>
              <a:ext cx="784624" cy="7846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modio_logo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7077" y="114145"/>
              <a:ext cx="853131" cy="85313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7223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74" y="721773"/>
            <a:ext cx="7207087" cy="5405315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30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374" y="721773"/>
            <a:ext cx="7207086" cy="5405315"/>
          </a:xfrm>
          <a:prstGeom prst="rect">
            <a:avLst/>
          </a:prstGeom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340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54868" y="1032917"/>
            <a:ext cx="6395366" cy="4916433"/>
            <a:chOff x="1354868" y="1032917"/>
            <a:chExt cx="6395366" cy="49164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2094334" y="293451"/>
              <a:ext cx="4916433" cy="6395366"/>
            </a:xfrm>
            <a:prstGeom prst="rect">
              <a:avLst/>
            </a:prstGeom>
          </p:spPr>
        </p:pic>
        <p:pic>
          <p:nvPicPr>
            <p:cNvPr id="7" name="Picture 6" descr="IMG_0365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9465" y="1587061"/>
              <a:ext cx="5084878" cy="3813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72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8528" y="3079413"/>
            <a:ext cx="80661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>
                <a:cs typeface="Lucida Handwriting"/>
              </a:rPr>
              <a:t>Gefa sér tíma til að skilja markaðinn og vöruna</a:t>
            </a:r>
          </a:p>
        </p:txBody>
      </p:sp>
    </p:spTree>
    <p:extLst>
      <p:ext uri="{BB962C8B-B14F-4D97-AF65-F5344CB8AC3E}">
        <p14:creationId xmlns:p14="http://schemas.microsoft.com/office/powerpoint/2010/main" val="107900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204" y="915903"/>
            <a:ext cx="6701592" cy="5026194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2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409700"/>
            <a:ext cx="6350000" cy="4025900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26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2879" y="968600"/>
            <a:ext cx="6553644" cy="4915234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40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289" y="1115007"/>
            <a:ext cx="6174195" cy="4630647"/>
          </a:xfrm>
          <a:prstGeom prst="rect">
            <a:avLst/>
          </a:prstGeom>
          <a:ln w="762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571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8077" y="3079413"/>
            <a:ext cx="52470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>
                <a:cs typeface="Lucida Handwriting"/>
              </a:rPr>
              <a:t>Horfa út fyrir Ísland frá byrjun</a:t>
            </a:r>
          </a:p>
        </p:txBody>
      </p:sp>
    </p:spTree>
    <p:extLst>
      <p:ext uri="{BB962C8B-B14F-4D97-AF65-F5344CB8AC3E}">
        <p14:creationId xmlns:p14="http://schemas.microsoft.com/office/powerpoint/2010/main" val="41976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4667" y="727822"/>
            <a:ext cx="7634667" cy="5402357"/>
            <a:chOff x="260948" y="406691"/>
            <a:chExt cx="8610402" cy="60927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948" y="406691"/>
              <a:ext cx="8610402" cy="609279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5274" y="2870972"/>
              <a:ext cx="3571047" cy="21648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71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258" y="534334"/>
            <a:ext cx="4833484" cy="5789333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41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966" y="392864"/>
            <a:ext cx="5004629" cy="614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3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6965" y="2868213"/>
            <a:ext cx="6760071" cy="112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332" y="3079413"/>
            <a:ext cx="42305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>
                <a:cs typeface="Lucida Handwriting"/>
              </a:rPr>
              <a:t>Velja samstarfsaðila vel</a:t>
            </a:r>
          </a:p>
        </p:txBody>
      </p:sp>
    </p:spTree>
    <p:extLst>
      <p:ext uri="{BB962C8B-B14F-4D97-AF65-F5344CB8AC3E}">
        <p14:creationId xmlns:p14="http://schemas.microsoft.com/office/powerpoint/2010/main" val="8503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57392" y="529911"/>
            <a:ext cx="6033823" cy="5792470"/>
            <a:chOff x="1301551" y="374592"/>
            <a:chExt cx="6033823" cy="57924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552" y="374593"/>
              <a:ext cx="3861646" cy="2896234"/>
            </a:xfrm>
            <a:prstGeom prst="rect">
              <a:avLst/>
            </a:prstGeom>
            <a:ln w="38100" cmpd="sng">
              <a:solidFill>
                <a:srgbClr val="FFFFFF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198" y="374592"/>
              <a:ext cx="2172176" cy="2896234"/>
            </a:xfrm>
            <a:prstGeom prst="rect">
              <a:avLst/>
            </a:prstGeom>
            <a:ln w="38100" cmpd="sng">
              <a:solidFill>
                <a:srgbClr val="FFFFFF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3727" y="3270827"/>
              <a:ext cx="3861647" cy="2896235"/>
            </a:xfrm>
            <a:prstGeom prst="rect">
              <a:avLst/>
            </a:prstGeom>
            <a:ln w="38100" cmpd="sng">
              <a:solidFill>
                <a:srgbClr val="FFFFFF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551" y="3270827"/>
              <a:ext cx="2172176" cy="2896234"/>
            </a:xfrm>
            <a:prstGeom prst="rect">
              <a:avLst/>
            </a:prstGeom>
            <a:ln w="38100" cmpd="sng">
              <a:solidFill>
                <a:srgbClr val="FFFF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709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44" y="2367887"/>
            <a:ext cx="531170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>
                <a:cs typeface="Lucida Handwriting"/>
              </a:rPr>
              <a:t>“I’ve seen a lot of design programs</a:t>
            </a:r>
          </a:p>
          <a:p>
            <a:pPr algn="ctr"/>
            <a:r>
              <a:rPr lang="en-US" sz="2800" i="1">
                <a:cs typeface="Lucida Handwriting"/>
              </a:rPr>
              <a:t>ostensibly marketed at kids,</a:t>
            </a:r>
          </a:p>
          <a:p>
            <a:pPr algn="ctr"/>
            <a:r>
              <a:rPr lang="en-US" sz="2800" i="1">
                <a:cs typeface="Lucida Handwriting"/>
              </a:rPr>
              <a:t>but none are as cool as Modio.”</a:t>
            </a:r>
          </a:p>
          <a:p>
            <a:pPr algn="ctr"/>
            <a:endParaRPr lang="en-US" sz="2400">
              <a:cs typeface="Lucida Handwriting"/>
            </a:endParaRPr>
          </a:p>
          <a:p>
            <a:pPr algn="ctr"/>
            <a:r>
              <a:rPr lang="en-US" sz="2400">
                <a:cs typeface="Lucida Handwriting"/>
              </a:rPr>
              <a:t>John Biggs, TechCrunch</a:t>
            </a:r>
          </a:p>
        </p:txBody>
      </p:sp>
    </p:spTree>
    <p:extLst>
      <p:ext uri="{BB962C8B-B14F-4D97-AF65-F5344CB8AC3E}">
        <p14:creationId xmlns:p14="http://schemas.microsoft.com/office/powerpoint/2010/main" val="73010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414" y="720614"/>
            <a:ext cx="4475618" cy="5392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56" y="975361"/>
            <a:ext cx="4128488" cy="2441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57" y="3548772"/>
            <a:ext cx="4087358" cy="25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4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090" y="1622157"/>
            <a:ext cx="5049211" cy="3786908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15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todesk-logo-ppt.p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560" y="2990737"/>
            <a:ext cx="5266880" cy="87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436" y="994519"/>
            <a:ext cx="6102317" cy="5207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03" y="351682"/>
            <a:ext cx="2548381" cy="77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5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52" y="1052678"/>
            <a:ext cx="6658696" cy="4752644"/>
          </a:xfrm>
          <a:prstGeom prst="rect">
            <a:avLst/>
          </a:prstGeom>
          <a:ln w="3810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7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957" y="2874243"/>
            <a:ext cx="1694588" cy="111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3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̈fnunTÞSJ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694" y="346422"/>
            <a:ext cx="4452613" cy="6165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2076" y="3079413"/>
            <a:ext cx="38791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i="1">
                <a:cs typeface="Lucida Handwriting"/>
              </a:rPr>
              <a:t>Hafa trú á sjálfum sér</a:t>
            </a:r>
          </a:p>
        </p:txBody>
      </p:sp>
    </p:spTree>
    <p:extLst>
      <p:ext uri="{BB962C8B-B14F-4D97-AF65-F5344CB8AC3E}">
        <p14:creationId xmlns:p14="http://schemas.microsoft.com/office/powerpoint/2010/main" val="220658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70" y="808570"/>
            <a:ext cx="5240860" cy="524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656986" y="2514790"/>
            <a:ext cx="1828800" cy="1828800"/>
            <a:chOff x="8167077" y="114145"/>
            <a:chExt cx="853131" cy="853131"/>
          </a:xfrm>
        </p:grpSpPr>
        <p:sp>
          <p:nvSpPr>
            <p:cNvPr id="5" name="Oval 4"/>
            <p:cNvSpPr/>
            <p:nvPr/>
          </p:nvSpPr>
          <p:spPr>
            <a:xfrm>
              <a:off x="8201330" y="148398"/>
              <a:ext cx="784624" cy="7846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modio_logo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67077" y="114145"/>
              <a:ext cx="853131" cy="853131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413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29719" y="937781"/>
            <a:ext cx="5630020" cy="4982439"/>
            <a:chOff x="1829719" y="758844"/>
            <a:chExt cx="5630020" cy="498243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29719" y="3195640"/>
              <a:ext cx="2584586" cy="39160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9719" y="1811749"/>
              <a:ext cx="2584586" cy="8084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7011" y="4286604"/>
              <a:ext cx="1246922" cy="113885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2731" y="3288292"/>
              <a:ext cx="1429198" cy="2534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2974" y="3952259"/>
              <a:ext cx="1789024" cy="178902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9971" y="1914780"/>
              <a:ext cx="1699768" cy="705460"/>
            </a:xfrm>
            <a:prstGeom prst="rect">
              <a:avLst/>
            </a:prstGeom>
          </p:spPr>
        </p:pic>
        <p:pic>
          <p:nvPicPr>
            <p:cNvPr id="3" name="Picture 2" descr="solfarlogoblack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1998" y="758844"/>
              <a:ext cx="1462846" cy="731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48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" y="0"/>
            <a:ext cx="8099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4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485900"/>
            <a:ext cx="6794500" cy="3873500"/>
          </a:xfrm>
          <a:prstGeom prst="rect">
            <a:avLst/>
          </a:prstGeom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49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90" y="1007773"/>
            <a:ext cx="7285542" cy="4844885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19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io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0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75" y="1238646"/>
            <a:ext cx="7636489" cy="4371095"/>
          </a:xfrm>
          <a:prstGeom prst="rect">
            <a:avLst/>
          </a:prstGeom>
          <a:ln w="38100" cmpd="sng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6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10928</TotalTime>
  <Words>56</Words>
  <Application>Microsoft Office PowerPoint</Application>
  <PresentationFormat>On-screen Show (4:3)</PresentationFormat>
  <Paragraphs>11</Paragraphs>
  <Slides>33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Lucida Handwriting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Hilmar Gunnarsson</dc:creator>
  <cp:lastModifiedBy>Aðalheiður Jónsdóttir</cp:lastModifiedBy>
  <cp:revision>113</cp:revision>
  <cp:lastPrinted>2014-11-13T17:11:03Z</cp:lastPrinted>
  <dcterms:created xsi:type="dcterms:W3CDTF">2014-10-07T19:18:24Z</dcterms:created>
  <dcterms:modified xsi:type="dcterms:W3CDTF">2015-04-08T16:45:32Z</dcterms:modified>
</cp:coreProperties>
</file>